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706" r:id="rId2"/>
    <p:sldMasterId id="2147483712" r:id="rId3"/>
    <p:sldMasterId id="2147483724" r:id="rId4"/>
    <p:sldMasterId id="2147483995" r:id="rId5"/>
  </p:sldMasterIdLst>
  <p:notesMasterIdLst>
    <p:notesMasterId r:id="rId14"/>
  </p:notesMasterIdLst>
  <p:handoutMasterIdLst>
    <p:handoutMasterId r:id="rId15"/>
  </p:handoutMasterIdLst>
  <p:sldIdLst>
    <p:sldId id="454" r:id="rId6"/>
    <p:sldId id="446" r:id="rId7"/>
    <p:sldId id="455" r:id="rId8"/>
    <p:sldId id="459" r:id="rId9"/>
    <p:sldId id="456" r:id="rId10"/>
    <p:sldId id="457" r:id="rId11"/>
    <p:sldId id="458" r:id="rId12"/>
    <p:sldId id="460" r:id="rId13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896"/>
    <a:srgbClr val="7C6560"/>
    <a:srgbClr val="29282D"/>
    <a:srgbClr val="E288B6"/>
    <a:srgbClr val="D75078"/>
    <a:srgbClr val="B38F6A"/>
    <a:srgbClr val="6667AB"/>
    <a:srgbClr val="BBBBBB"/>
    <a:srgbClr val="B9B9B9"/>
    <a:srgbClr val="8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37" autoAdjust="0"/>
  </p:normalViewPr>
  <p:slideViewPr>
    <p:cSldViewPr snapToGrid="0">
      <p:cViewPr varScale="1">
        <p:scale>
          <a:sx n="105" d="100"/>
          <a:sy n="105" d="100"/>
        </p:scale>
        <p:origin x="-756" y="-78"/>
      </p:cViewPr>
      <p:guideLst>
        <p:guide orient="horz" pos="3672"/>
        <p:guide orient="horz" pos="4056"/>
        <p:guide orient="horz" pos="1488"/>
        <p:guide orient="horz" pos="312"/>
        <p:guide orient="horz" pos="2160"/>
        <p:guide orient="horz" pos="2304"/>
        <p:guide pos="288"/>
        <p:guide pos="3816"/>
        <p:guide pos="74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5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=""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3A82F09-BA68-4126-8A16-2EE4D42021D0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2023/9/7</a:t>
            </a:fld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004FE7-BA7C-4FF4-9756-C6A1F2BCA37F}" type="slidenum">
              <a:rPr 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D804836-4401-45FA-8CB0-BECF2E517563}" type="datetime1">
              <a:rPr lang="zh-TW" altLang="en-US" smtClean="0"/>
              <a:pPr/>
              <a:t>2023/9/7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B83F1C3-4FA3-4491-97F4-43CA9C8BDFDF}" type="slidenum">
              <a:rPr lang="en-US" altLang="zh-TW" smtClean="0"/>
              <a:pPr/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en-US" altLang="zh-TW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en-US" altLang="zh-TW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en-US" altLang="zh-TW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en-US" altLang="zh-TW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en-US" altLang="zh-TW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職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版面配置區 7">
            <a:extLst>
              <a:ext uri="{FF2B5EF4-FFF2-40B4-BE49-F238E27FC236}">
                <a16:creationId xmlns=""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5" cy="1371600"/>
          </a:xfrm>
        </p:spPr>
        <p:txBody>
          <a:bodyPr rtlCol="0"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調色盤娛樂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按一下以編輯標題</a:t>
            </a:r>
          </a:p>
        </p:txBody>
      </p:sp>
      <p:sp>
        <p:nvSpPr>
          <p:cNvPr id="9" name="圖片版面配置區 8">
            <a:extLst>
              <a:ext uri="{FF2B5EF4-FFF2-40B4-BE49-F238E27FC236}">
                <a16:creationId xmlns=""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8" name="圖片版面配置區 8">
            <a:extLst>
              <a:ext uri="{FF2B5EF4-FFF2-40B4-BE49-F238E27FC236}">
                <a16:creationId xmlns=""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9" name="圖片版面配置區 8">
            <a:extLst>
              <a:ext uri="{FF2B5EF4-FFF2-40B4-BE49-F238E27FC236}">
                <a16:creationId xmlns=""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0" name="圖片版面配置區 8">
            <a:extLst>
              <a:ext uri="{FF2B5EF4-FFF2-40B4-BE49-F238E27FC236}">
                <a16:creationId xmlns=""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1" name="圖片版面配置區 8">
            <a:extLst>
              <a:ext uri="{FF2B5EF4-FFF2-40B4-BE49-F238E27FC236}">
                <a16:creationId xmlns=""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2" name="圖片版面配置區 8">
            <a:extLst>
              <a:ext uri="{FF2B5EF4-FFF2-40B4-BE49-F238E27FC236}">
                <a16:creationId xmlns=""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3" name="圖片版面配置區 8">
            <a:extLst>
              <a:ext uri="{FF2B5EF4-FFF2-40B4-BE49-F238E27FC236}">
                <a16:creationId xmlns=""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4" name="圖片版面配置區 8">
            <a:extLst>
              <a:ext uri="{FF2B5EF4-FFF2-40B4-BE49-F238E27FC236}">
                <a16:creationId xmlns=""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沈浸式調色盤娛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1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rtlCol="0" anchor="ctr" anchorCtr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=""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zh-TW" altLang="en-US" noProof="0"/>
              <a:t>按一下以編輯文字</a:t>
            </a:r>
          </a:p>
        </p:txBody>
      </p:sp>
      <p:sp>
        <p:nvSpPr>
          <p:cNvPr id="7" name="圖片版面配置區 6">
            <a:extLst>
              <a:ext uri="{FF2B5EF4-FFF2-40B4-BE49-F238E27FC236}">
                <a16:creationId xmlns=""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調色盤自然泉源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按一下以編輯標題</a:t>
            </a:r>
          </a:p>
        </p:txBody>
      </p:sp>
      <p:sp>
        <p:nvSpPr>
          <p:cNvPr id="9" name="圖片版面配置區 8">
            <a:extLst>
              <a:ext uri="{FF2B5EF4-FFF2-40B4-BE49-F238E27FC236}">
                <a16:creationId xmlns=""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8" name="圖片版面配置區 8">
            <a:extLst>
              <a:ext uri="{FF2B5EF4-FFF2-40B4-BE49-F238E27FC236}">
                <a16:creationId xmlns=""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9" name="圖片版面配置區 8">
            <a:extLst>
              <a:ext uri="{FF2B5EF4-FFF2-40B4-BE49-F238E27FC236}">
                <a16:creationId xmlns=""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0" name="圖片版面配置區 8">
            <a:extLst>
              <a:ext uri="{FF2B5EF4-FFF2-40B4-BE49-F238E27FC236}">
                <a16:creationId xmlns=""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1" name="圖片版面配置區 8">
            <a:extLst>
              <a:ext uri="{FF2B5EF4-FFF2-40B4-BE49-F238E27FC236}">
                <a16:creationId xmlns=""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2" name="圖片版面配置區 8">
            <a:extLst>
              <a:ext uri="{FF2B5EF4-FFF2-40B4-BE49-F238E27FC236}">
                <a16:creationId xmlns=""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3" name="圖片版面配置區 8">
            <a:extLst>
              <a:ext uri="{FF2B5EF4-FFF2-40B4-BE49-F238E27FC236}">
                <a16:creationId xmlns=""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4" name="圖片版面配置區 8">
            <a:extLst>
              <a:ext uri="{FF2B5EF4-FFF2-40B4-BE49-F238E27FC236}">
                <a16:creationId xmlns=""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沈浸式調色盤自然泉源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3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9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文字版面配置區 9">
            <a:extLst>
              <a:ext uri="{FF2B5EF4-FFF2-40B4-BE49-F238E27FC236}">
                <a16:creationId xmlns=""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zh-TW" altLang="en-US" noProof="0"/>
              <a:t>按一下以編輯文字</a:t>
            </a:r>
          </a:p>
        </p:txBody>
      </p:sp>
      <p:sp>
        <p:nvSpPr>
          <p:cNvPr id="7" name="圖片版面配置區 6">
            <a:extLst>
              <a:ext uri="{FF2B5EF4-FFF2-40B4-BE49-F238E27FC236}">
                <a16:creationId xmlns=""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1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4" name="直線接點​​(S) 13">
            <a:extLst>
              <a:ext uri="{FF2B5EF4-FFF2-40B4-BE49-F238E27FC236}">
                <a16:creationId xmlns=""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1" y="2415910"/>
            <a:ext cx="4022559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0"/>
            <a:ext cx="3619501" cy="877824"/>
          </a:xfrm>
        </p:spPr>
        <p:txBody>
          <a:bodyPr rtlCol="0"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職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版面配置區 7">
            <a:extLst>
              <a:ext uri="{FF2B5EF4-FFF2-40B4-BE49-F238E27FC236}">
                <a16:creationId xmlns=""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5" cy="1371600"/>
          </a:xfrm>
        </p:spPr>
        <p:txBody>
          <a:bodyPr rtlCol="0"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簡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版面配置區 7">
            <a:extLst>
              <a:ext uri="{FF2B5EF4-FFF2-40B4-BE49-F238E27FC236}">
                <a16:creationId xmlns=""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rtlCol="0" anchor="ctr"/>
          <a:lstStyle>
            <a:lvl1pPr marL="0" indent="0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版面配置區 9">
            <a:extLst>
              <a:ext uri="{FF2B5EF4-FFF2-40B4-BE49-F238E27FC236}">
                <a16:creationId xmlns=""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zh-TW" altLang="en-US" noProof="0"/>
              <a:t>按一下以編輯文字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=""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 rtlCol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 rtl="0"/>
            <a:r>
              <a:rPr lang="zh-TW" altLang="en-US" noProof="0"/>
              <a:t>按一下前往文字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調色盤平衡行動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按一下以編輯標題</a:t>
            </a:r>
          </a:p>
        </p:txBody>
      </p:sp>
      <p:sp>
        <p:nvSpPr>
          <p:cNvPr id="9" name="圖片版面配置區 8">
            <a:extLst>
              <a:ext uri="{FF2B5EF4-FFF2-40B4-BE49-F238E27FC236}">
                <a16:creationId xmlns=""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18" name="圖片版面配置區 8">
            <a:extLst>
              <a:ext uri="{FF2B5EF4-FFF2-40B4-BE49-F238E27FC236}">
                <a16:creationId xmlns=""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19" name="圖片版面配置區 8">
            <a:extLst>
              <a:ext uri="{FF2B5EF4-FFF2-40B4-BE49-F238E27FC236}">
                <a16:creationId xmlns=""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0" name="圖片版面配置區 8">
            <a:extLst>
              <a:ext uri="{FF2B5EF4-FFF2-40B4-BE49-F238E27FC236}">
                <a16:creationId xmlns=""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1" name="圖片版面配置區 8">
            <a:extLst>
              <a:ext uri="{FF2B5EF4-FFF2-40B4-BE49-F238E27FC236}">
                <a16:creationId xmlns=""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2" name="圖片版面配置區 8">
            <a:extLst>
              <a:ext uri="{FF2B5EF4-FFF2-40B4-BE49-F238E27FC236}">
                <a16:creationId xmlns=""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3" name="圖片版面配置區 8">
            <a:extLst>
              <a:ext uri="{FF2B5EF4-FFF2-40B4-BE49-F238E27FC236}">
                <a16:creationId xmlns=""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4" name="圖片版面配置區 8">
            <a:extLst>
              <a:ext uri="{FF2B5EF4-FFF2-40B4-BE49-F238E27FC236}">
                <a16:creationId xmlns=""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沈浸式調色盤平衡行動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9032"/>
            <a:ext cx="3619501" cy="877824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版面配置區 9">
            <a:extLst>
              <a:ext uri="{FF2B5EF4-FFF2-40B4-BE49-F238E27FC236}">
                <a16:creationId xmlns=""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zh-TW" altLang="en-US" noProof="0"/>
              <a:t>按一下以編輯文字</a:t>
            </a:r>
          </a:p>
        </p:txBody>
      </p:sp>
      <p:sp>
        <p:nvSpPr>
          <p:cNvPr id="7" name="圖片版面配置區 6">
            <a:extLst>
              <a:ext uri="{FF2B5EF4-FFF2-40B4-BE49-F238E27FC236}">
                <a16:creationId xmlns=""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1" y="0"/>
            <a:ext cx="7480300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調色盤娛樂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按一下以編輯標題</a:t>
            </a:r>
          </a:p>
        </p:txBody>
      </p:sp>
      <p:sp>
        <p:nvSpPr>
          <p:cNvPr id="9" name="圖片版面配置區 8">
            <a:extLst>
              <a:ext uri="{FF2B5EF4-FFF2-40B4-BE49-F238E27FC236}">
                <a16:creationId xmlns=""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8" name="圖片版面配置區 8">
            <a:extLst>
              <a:ext uri="{FF2B5EF4-FFF2-40B4-BE49-F238E27FC236}">
                <a16:creationId xmlns=""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9" name="圖片版面配置區 8">
            <a:extLst>
              <a:ext uri="{FF2B5EF4-FFF2-40B4-BE49-F238E27FC236}">
                <a16:creationId xmlns=""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0" name="圖片版面配置區 8">
            <a:extLst>
              <a:ext uri="{FF2B5EF4-FFF2-40B4-BE49-F238E27FC236}">
                <a16:creationId xmlns=""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1" name="圖片版面配置區 8">
            <a:extLst>
              <a:ext uri="{FF2B5EF4-FFF2-40B4-BE49-F238E27FC236}">
                <a16:creationId xmlns=""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2" name="圖片版面配置區 8">
            <a:extLst>
              <a:ext uri="{FF2B5EF4-FFF2-40B4-BE49-F238E27FC236}">
                <a16:creationId xmlns=""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3" name="圖片版面配置區 8">
            <a:extLst>
              <a:ext uri="{FF2B5EF4-FFF2-40B4-BE49-F238E27FC236}">
                <a16:creationId xmlns=""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4" name="圖片版面配置區 8">
            <a:extLst>
              <a:ext uri="{FF2B5EF4-FFF2-40B4-BE49-F238E27FC236}">
                <a16:creationId xmlns=""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沈浸式調色盤娛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1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rtlCol="0" anchor="ctr" anchorCtr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=""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zh-TW" altLang="en-US" noProof="0"/>
              <a:t>按一下以編輯文字</a:t>
            </a:r>
          </a:p>
        </p:txBody>
      </p:sp>
      <p:sp>
        <p:nvSpPr>
          <p:cNvPr id="7" name="圖片版面配置區 6">
            <a:extLst>
              <a:ext uri="{FF2B5EF4-FFF2-40B4-BE49-F238E27FC236}">
                <a16:creationId xmlns=""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簡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版面配置區 7">
            <a:extLst>
              <a:ext uri="{FF2B5EF4-FFF2-40B4-BE49-F238E27FC236}">
                <a16:creationId xmlns=""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rtlCol="0" anchor="ctr"/>
          <a:lstStyle>
            <a:lvl1pPr marL="0" indent="0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版面配置區 9">
            <a:extLst>
              <a:ext uri="{FF2B5EF4-FFF2-40B4-BE49-F238E27FC236}">
                <a16:creationId xmlns=""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zh-TW" altLang="en-US" noProof="0"/>
              <a:t>按一下以編輯文字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=""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 rtlCol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 rtl="0"/>
            <a:r>
              <a:rPr lang="zh-TW" altLang="en-US" noProof="0"/>
              <a:t>按一下前往文字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說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3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 dirty="0"/>
          </a:p>
        </p:txBody>
      </p:sp>
      <p:sp>
        <p:nvSpPr>
          <p:cNvPr id="12" name="標題 1">
            <a:extLst>
              <a:ext uri="{FF2B5EF4-FFF2-40B4-BE49-F238E27FC236}">
                <a16:creationId xmlns=""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914400"/>
            <a:ext cx="7467601" cy="1572768"/>
          </a:xfrm>
        </p:spPr>
        <p:txBody>
          <a:bodyPr rtlCol="0"/>
          <a:lstStyle>
            <a:lvl1pPr>
              <a:lnSpc>
                <a:spcPts val="4600"/>
              </a:lnSpc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4" name="文字版面配置區 9">
            <a:extLst>
              <a:ext uri="{FF2B5EF4-FFF2-40B4-BE49-F238E27FC236}">
                <a16:creationId xmlns=""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2540000"/>
            <a:ext cx="6591300" cy="3403600"/>
          </a:xfrm>
          <a:prstGeom prst="rect">
            <a:avLst/>
          </a:prstGeom>
        </p:spPr>
        <p:txBody>
          <a:bodyPr rtlCol="0"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zh-TW" altLang="en-US" noProof="0"/>
              <a:t>按一下以編輯文字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rtlCol="0" anchor="ctr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調色盤節目的明星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69464"/>
            <a:ext cx="3619501" cy="1179576"/>
          </a:xfrm>
        </p:spPr>
        <p:txBody>
          <a:bodyPr rtlCol="0" anchor="t" anchorCtr="0">
            <a:normAutofit/>
          </a:bodyPr>
          <a:lstStyle>
            <a:lvl1pPr>
              <a:lnSpc>
                <a:spcPts val="4000"/>
              </a:lnSpc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按一下以編輯標題</a:t>
            </a:r>
          </a:p>
        </p:txBody>
      </p:sp>
      <p:sp>
        <p:nvSpPr>
          <p:cNvPr id="9" name="圖片版面配置區 8">
            <a:extLst>
              <a:ext uri="{FF2B5EF4-FFF2-40B4-BE49-F238E27FC236}">
                <a16:creationId xmlns=""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8" name="圖片版面配置區 8">
            <a:extLst>
              <a:ext uri="{FF2B5EF4-FFF2-40B4-BE49-F238E27FC236}">
                <a16:creationId xmlns=""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9" name="圖片版面配置區 8">
            <a:extLst>
              <a:ext uri="{FF2B5EF4-FFF2-40B4-BE49-F238E27FC236}">
                <a16:creationId xmlns=""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0" name="圖片版面配置區 8">
            <a:extLst>
              <a:ext uri="{FF2B5EF4-FFF2-40B4-BE49-F238E27FC236}">
                <a16:creationId xmlns=""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1" name="圖片版面配置區 8">
            <a:extLst>
              <a:ext uri="{FF2B5EF4-FFF2-40B4-BE49-F238E27FC236}">
                <a16:creationId xmlns=""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2" name="圖片版面配置區 8">
            <a:extLst>
              <a:ext uri="{FF2B5EF4-FFF2-40B4-BE49-F238E27FC236}">
                <a16:creationId xmlns=""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3" name="圖片版面配置區 8">
            <a:extLst>
              <a:ext uri="{FF2B5EF4-FFF2-40B4-BE49-F238E27FC236}">
                <a16:creationId xmlns=""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4" name="圖片版面配置區 8">
            <a:extLst>
              <a:ext uri="{FF2B5EF4-FFF2-40B4-BE49-F238E27FC236}">
                <a16:creationId xmlns=""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沈浸式調色盤節目的明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1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4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9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1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914400"/>
            <a:ext cx="5638801" cy="1572126"/>
          </a:xfrm>
        </p:spPr>
        <p:txBody>
          <a:bodyPr rtlCol="0" anchor="t" anchorCtr="0">
            <a:noAutofit/>
          </a:bodyPr>
          <a:lstStyle>
            <a:lvl1pP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=""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zh-TW" altLang="en-US" noProof="0"/>
              <a:t>按一下以編輯文字</a:t>
            </a:r>
          </a:p>
        </p:txBody>
      </p:sp>
      <p:sp>
        <p:nvSpPr>
          <p:cNvPr id="7" name="圖片版面配置區 6">
            <a:extLst>
              <a:ext uri="{FF2B5EF4-FFF2-40B4-BE49-F238E27FC236}">
                <a16:creationId xmlns=""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rtlCol="0" anchor="ctr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職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版面配置區 7">
            <a:extLst>
              <a:ext uri="{FF2B5EF4-FFF2-40B4-BE49-F238E27FC236}">
                <a16:creationId xmlns=""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5" cy="1371600"/>
          </a:xfrm>
        </p:spPr>
        <p:txBody>
          <a:bodyPr rtlCol="0"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簡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版面配置區 7">
            <a:extLst>
              <a:ext uri="{FF2B5EF4-FFF2-40B4-BE49-F238E27FC236}">
                <a16:creationId xmlns=""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rtlCol="0" anchor="ctr"/>
          <a:lstStyle>
            <a:lvl1pPr marL="0" indent="0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版面配置區 9">
            <a:extLst>
              <a:ext uri="{FF2B5EF4-FFF2-40B4-BE49-F238E27FC236}">
                <a16:creationId xmlns=""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zh-TW" altLang="en-US" noProof="0"/>
              <a:t>按一下以編輯文字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=""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 rtlCol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 rtl="0"/>
            <a:r>
              <a:rPr lang="zh-TW" altLang="en-US" noProof="0"/>
              <a:t>按一下前往文字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調色盤平衡行動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按一下以編輯標題</a:t>
            </a:r>
          </a:p>
        </p:txBody>
      </p:sp>
      <p:sp>
        <p:nvSpPr>
          <p:cNvPr id="9" name="圖片版面配置區 8">
            <a:extLst>
              <a:ext uri="{FF2B5EF4-FFF2-40B4-BE49-F238E27FC236}">
                <a16:creationId xmlns=""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18" name="圖片版面配置區 8">
            <a:extLst>
              <a:ext uri="{FF2B5EF4-FFF2-40B4-BE49-F238E27FC236}">
                <a16:creationId xmlns=""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19" name="圖片版面配置區 8">
            <a:extLst>
              <a:ext uri="{FF2B5EF4-FFF2-40B4-BE49-F238E27FC236}">
                <a16:creationId xmlns=""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0" name="圖片版面配置區 8">
            <a:extLst>
              <a:ext uri="{FF2B5EF4-FFF2-40B4-BE49-F238E27FC236}">
                <a16:creationId xmlns=""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1" name="圖片版面配置區 8">
            <a:extLst>
              <a:ext uri="{FF2B5EF4-FFF2-40B4-BE49-F238E27FC236}">
                <a16:creationId xmlns=""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2" name="圖片版面配置區 8">
            <a:extLst>
              <a:ext uri="{FF2B5EF4-FFF2-40B4-BE49-F238E27FC236}">
                <a16:creationId xmlns=""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3" name="圖片版面配置區 8">
            <a:extLst>
              <a:ext uri="{FF2B5EF4-FFF2-40B4-BE49-F238E27FC236}">
                <a16:creationId xmlns=""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4" name="圖片版面配置區 8">
            <a:extLst>
              <a:ext uri="{FF2B5EF4-FFF2-40B4-BE49-F238E27FC236}">
                <a16:creationId xmlns=""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沈浸式調色盤平衡行動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9032"/>
            <a:ext cx="3619501" cy="877824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版面配置區 9">
            <a:extLst>
              <a:ext uri="{FF2B5EF4-FFF2-40B4-BE49-F238E27FC236}">
                <a16:creationId xmlns=""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zh-TW" altLang="en-US" noProof="0"/>
              <a:t>按一下以編輯文字</a:t>
            </a:r>
          </a:p>
        </p:txBody>
      </p:sp>
      <p:sp>
        <p:nvSpPr>
          <p:cNvPr id="7" name="圖片版面配置區 6">
            <a:extLst>
              <a:ext uri="{FF2B5EF4-FFF2-40B4-BE49-F238E27FC236}">
                <a16:creationId xmlns=""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1" y="0"/>
            <a:ext cx="7480300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調色盤自然泉源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按一下以編輯標題</a:t>
            </a:r>
          </a:p>
        </p:txBody>
      </p:sp>
      <p:sp>
        <p:nvSpPr>
          <p:cNvPr id="9" name="圖片版面配置區 8">
            <a:extLst>
              <a:ext uri="{FF2B5EF4-FFF2-40B4-BE49-F238E27FC236}">
                <a16:creationId xmlns=""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8" name="圖片版面配置區 8">
            <a:extLst>
              <a:ext uri="{FF2B5EF4-FFF2-40B4-BE49-F238E27FC236}">
                <a16:creationId xmlns=""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9" name="圖片版面配置區 8">
            <a:extLst>
              <a:ext uri="{FF2B5EF4-FFF2-40B4-BE49-F238E27FC236}">
                <a16:creationId xmlns=""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0" name="圖片版面配置區 8">
            <a:extLst>
              <a:ext uri="{FF2B5EF4-FFF2-40B4-BE49-F238E27FC236}">
                <a16:creationId xmlns=""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1" name="圖片版面配置區 8">
            <a:extLst>
              <a:ext uri="{FF2B5EF4-FFF2-40B4-BE49-F238E27FC236}">
                <a16:creationId xmlns=""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2" name="圖片版面配置區 8">
            <a:extLst>
              <a:ext uri="{FF2B5EF4-FFF2-40B4-BE49-F238E27FC236}">
                <a16:creationId xmlns=""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3" name="圖片版面配置區 8">
            <a:extLst>
              <a:ext uri="{FF2B5EF4-FFF2-40B4-BE49-F238E27FC236}">
                <a16:creationId xmlns=""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4" name="圖片版面配置區 8">
            <a:extLst>
              <a:ext uri="{FF2B5EF4-FFF2-40B4-BE49-F238E27FC236}">
                <a16:creationId xmlns=""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沈浸式調色盤自然泉源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3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9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文字版面配置區 9">
            <a:extLst>
              <a:ext uri="{FF2B5EF4-FFF2-40B4-BE49-F238E27FC236}">
                <a16:creationId xmlns=""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zh-TW" altLang="en-US" noProof="0"/>
              <a:t>按一下以編輯文字</a:t>
            </a:r>
          </a:p>
        </p:txBody>
      </p:sp>
      <p:sp>
        <p:nvSpPr>
          <p:cNvPr id="7" name="圖片版面配置區 6">
            <a:extLst>
              <a:ext uri="{FF2B5EF4-FFF2-40B4-BE49-F238E27FC236}">
                <a16:creationId xmlns=""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1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4" name="直線接點​​(S) 13">
            <a:extLst>
              <a:ext uri="{FF2B5EF4-FFF2-40B4-BE49-F238E27FC236}">
                <a16:creationId xmlns=""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1" y="2415910"/>
            <a:ext cx="4022559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0"/>
            <a:ext cx="3619501" cy="877824"/>
          </a:xfrm>
        </p:spPr>
        <p:txBody>
          <a:bodyPr rtlCol="0"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調色盤娛樂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按一下以編輯標題</a:t>
            </a:r>
          </a:p>
        </p:txBody>
      </p:sp>
      <p:sp>
        <p:nvSpPr>
          <p:cNvPr id="9" name="圖片版面配置區 8">
            <a:extLst>
              <a:ext uri="{FF2B5EF4-FFF2-40B4-BE49-F238E27FC236}">
                <a16:creationId xmlns=""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8" name="圖片版面配置區 8">
            <a:extLst>
              <a:ext uri="{FF2B5EF4-FFF2-40B4-BE49-F238E27FC236}">
                <a16:creationId xmlns=""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9" name="圖片版面配置區 8">
            <a:extLst>
              <a:ext uri="{FF2B5EF4-FFF2-40B4-BE49-F238E27FC236}">
                <a16:creationId xmlns=""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0" name="圖片版面配置區 8">
            <a:extLst>
              <a:ext uri="{FF2B5EF4-FFF2-40B4-BE49-F238E27FC236}">
                <a16:creationId xmlns=""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1" name="圖片版面配置區 8">
            <a:extLst>
              <a:ext uri="{FF2B5EF4-FFF2-40B4-BE49-F238E27FC236}">
                <a16:creationId xmlns=""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2" name="圖片版面配置區 8">
            <a:extLst>
              <a:ext uri="{FF2B5EF4-FFF2-40B4-BE49-F238E27FC236}">
                <a16:creationId xmlns=""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3" name="圖片版面配置區 8">
            <a:extLst>
              <a:ext uri="{FF2B5EF4-FFF2-40B4-BE49-F238E27FC236}">
                <a16:creationId xmlns=""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4" name="圖片版面配置區 8">
            <a:extLst>
              <a:ext uri="{FF2B5EF4-FFF2-40B4-BE49-F238E27FC236}">
                <a16:creationId xmlns=""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調色盤平衡行動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按一下以編輯標題</a:t>
            </a:r>
          </a:p>
        </p:txBody>
      </p:sp>
      <p:sp>
        <p:nvSpPr>
          <p:cNvPr id="9" name="圖片版面配置區 8">
            <a:extLst>
              <a:ext uri="{FF2B5EF4-FFF2-40B4-BE49-F238E27FC236}">
                <a16:creationId xmlns=""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18" name="圖片版面配置區 8">
            <a:extLst>
              <a:ext uri="{FF2B5EF4-FFF2-40B4-BE49-F238E27FC236}">
                <a16:creationId xmlns=""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19" name="圖片版面配置區 8">
            <a:extLst>
              <a:ext uri="{FF2B5EF4-FFF2-40B4-BE49-F238E27FC236}">
                <a16:creationId xmlns=""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0" name="圖片版面配置區 8">
            <a:extLst>
              <a:ext uri="{FF2B5EF4-FFF2-40B4-BE49-F238E27FC236}">
                <a16:creationId xmlns=""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1" name="圖片版面配置區 8">
            <a:extLst>
              <a:ext uri="{FF2B5EF4-FFF2-40B4-BE49-F238E27FC236}">
                <a16:creationId xmlns=""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2" name="圖片版面配置區 8">
            <a:extLst>
              <a:ext uri="{FF2B5EF4-FFF2-40B4-BE49-F238E27FC236}">
                <a16:creationId xmlns=""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3" name="圖片版面配置區 8">
            <a:extLst>
              <a:ext uri="{FF2B5EF4-FFF2-40B4-BE49-F238E27FC236}">
                <a16:creationId xmlns=""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4" name="圖片版面配置區 8">
            <a:extLst>
              <a:ext uri="{FF2B5EF4-FFF2-40B4-BE49-F238E27FC236}">
                <a16:creationId xmlns=""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沈浸式調色盤娛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1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rtlCol="0" anchor="ctr" anchorCtr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=""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zh-TW" altLang="en-US" noProof="0"/>
              <a:t>按一下以編輯文字</a:t>
            </a:r>
          </a:p>
        </p:txBody>
      </p:sp>
      <p:sp>
        <p:nvSpPr>
          <p:cNvPr id="7" name="圖片版面配置區 6">
            <a:extLst>
              <a:ext uri="{FF2B5EF4-FFF2-40B4-BE49-F238E27FC236}">
                <a16:creationId xmlns=""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說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3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 dirty="0"/>
          </a:p>
        </p:txBody>
      </p:sp>
      <p:sp>
        <p:nvSpPr>
          <p:cNvPr id="12" name="標題 1">
            <a:extLst>
              <a:ext uri="{FF2B5EF4-FFF2-40B4-BE49-F238E27FC236}">
                <a16:creationId xmlns=""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914400"/>
            <a:ext cx="7467601" cy="1572768"/>
          </a:xfrm>
        </p:spPr>
        <p:txBody>
          <a:bodyPr rtlCol="0"/>
          <a:lstStyle>
            <a:lvl1pPr>
              <a:lnSpc>
                <a:spcPts val="4600"/>
              </a:lnSpc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4" name="文字版面配置區 9">
            <a:extLst>
              <a:ext uri="{FF2B5EF4-FFF2-40B4-BE49-F238E27FC236}">
                <a16:creationId xmlns=""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2540000"/>
            <a:ext cx="6591300" cy="3403600"/>
          </a:xfrm>
          <a:prstGeom prst="rect">
            <a:avLst/>
          </a:prstGeom>
        </p:spPr>
        <p:txBody>
          <a:bodyPr rtlCol="0"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zh-TW" altLang="en-US" noProof="0"/>
              <a:t>按一下以編輯文字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rtlCol="0" anchor="ctr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調色盤娛樂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按一下以編輯標題</a:t>
            </a:r>
          </a:p>
        </p:txBody>
      </p:sp>
      <p:sp>
        <p:nvSpPr>
          <p:cNvPr id="9" name="圖片版面配置區 8">
            <a:extLst>
              <a:ext uri="{FF2B5EF4-FFF2-40B4-BE49-F238E27FC236}">
                <a16:creationId xmlns=""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8" name="圖片版面配置區 8">
            <a:extLst>
              <a:ext uri="{FF2B5EF4-FFF2-40B4-BE49-F238E27FC236}">
                <a16:creationId xmlns=""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9" name="圖片版面配置區 8">
            <a:extLst>
              <a:ext uri="{FF2B5EF4-FFF2-40B4-BE49-F238E27FC236}">
                <a16:creationId xmlns=""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0" name="圖片版面配置區 8">
            <a:extLst>
              <a:ext uri="{FF2B5EF4-FFF2-40B4-BE49-F238E27FC236}">
                <a16:creationId xmlns=""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1" name="圖片版面配置區 8">
            <a:extLst>
              <a:ext uri="{FF2B5EF4-FFF2-40B4-BE49-F238E27FC236}">
                <a16:creationId xmlns=""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2" name="圖片版面配置區 8">
            <a:extLst>
              <a:ext uri="{FF2B5EF4-FFF2-40B4-BE49-F238E27FC236}">
                <a16:creationId xmlns=""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3" name="圖片版面配置區 8">
            <a:extLst>
              <a:ext uri="{FF2B5EF4-FFF2-40B4-BE49-F238E27FC236}">
                <a16:creationId xmlns=""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4" name="圖片版面配置區 8">
            <a:extLst>
              <a:ext uri="{FF2B5EF4-FFF2-40B4-BE49-F238E27FC236}">
                <a16:creationId xmlns=""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沈浸式調色盤娛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1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rtlCol="0" anchor="ctr" anchorCtr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=""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zh-TW" altLang="en-US" noProof="0"/>
              <a:t>按一下以編輯文字</a:t>
            </a:r>
          </a:p>
        </p:txBody>
      </p:sp>
      <p:sp>
        <p:nvSpPr>
          <p:cNvPr id="7" name="圖片版面配置區 6">
            <a:extLst>
              <a:ext uri="{FF2B5EF4-FFF2-40B4-BE49-F238E27FC236}">
                <a16:creationId xmlns=""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職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版面配置區 7">
            <a:extLst>
              <a:ext uri="{FF2B5EF4-FFF2-40B4-BE49-F238E27FC236}">
                <a16:creationId xmlns=""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5" cy="1371600"/>
          </a:xfrm>
        </p:spPr>
        <p:txBody>
          <a:bodyPr rtlCol="0"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簡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版面配置區 7">
            <a:extLst>
              <a:ext uri="{FF2B5EF4-FFF2-40B4-BE49-F238E27FC236}">
                <a16:creationId xmlns=""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rtlCol="0" anchor="ctr"/>
          <a:lstStyle>
            <a:lvl1pPr marL="0" indent="0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版面配置區 9">
            <a:extLst>
              <a:ext uri="{FF2B5EF4-FFF2-40B4-BE49-F238E27FC236}">
                <a16:creationId xmlns=""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zh-TW" altLang="en-US" noProof="0"/>
              <a:t>按一下以編輯文字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=""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 rtlCol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 rtl="0"/>
            <a:r>
              <a:rPr lang="zh-TW" altLang="en-US" noProof="0"/>
              <a:t>按一下前往文字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調色盤平衡行動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按一下以編輯標題</a:t>
            </a:r>
          </a:p>
        </p:txBody>
      </p:sp>
      <p:sp>
        <p:nvSpPr>
          <p:cNvPr id="9" name="圖片版面配置區 8">
            <a:extLst>
              <a:ext uri="{FF2B5EF4-FFF2-40B4-BE49-F238E27FC236}">
                <a16:creationId xmlns=""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18" name="圖片版面配置區 8">
            <a:extLst>
              <a:ext uri="{FF2B5EF4-FFF2-40B4-BE49-F238E27FC236}">
                <a16:creationId xmlns=""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19" name="圖片版面配置區 8">
            <a:extLst>
              <a:ext uri="{FF2B5EF4-FFF2-40B4-BE49-F238E27FC236}">
                <a16:creationId xmlns=""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0" name="圖片版面配置區 8">
            <a:extLst>
              <a:ext uri="{FF2B5EF4-FFF2-40B4-BE49-F238E27FC236}">
                <a16:creationId xmlns=""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1" name="圖片版面配置區 8">
            <a:extLst>
              <a:ext uri="{FF2B5EF4-FFF2-40B4-BE49-F238E27FC236}">
                <a16:creationId xmlns=""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2" name="圖片版面配置區 8">
            <a:extLst>
              <a:ext uri="{FF2B5EF4-FFF2-40B4-BE49-F238E27FC236}">
                <a16:creationId xmlns=""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3" name="圖片版面配置區 8">
            <a:extLst>
              <a:ext uri="{FF2B5EF4-FFF2-40B4-BE49-F238E27FC236}">
                <a16:creationId xmlns=""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4" name="圖片版面配置區 8">
            <a:extLst>
              <a:ext uri="{FF2B5EF4-FFF2-40B4-BE49-F238E27FC236}">
                <a16:creationId xmlns=""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沈浸式調色盤平衡行動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9032"/>
            <a:ext cx="3619501" cy="877824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版面配置區 9">
            <a:extLst>
              <a:ext uri="{FF2B5EF4-FFF2-40B4-BE49-F238E27FC236}">
                <a16:creationId xmlns=""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zh-TW" altLang="en-US" noProof="0"/>
              <a:t>按一下以編輯文字</a:t>
            </a:r>
          </a:p>
        </p:txBody>
      </p:sp>
      <p:sp>
        <p:nvSpPr>
          <p:cNvPr id="7" name="圖片版面配置區 6">
            <a:extLst>
              <a:ext uri="{FF2B5EF4-FFF2-40B4-BE49-F238E27FC236}">
                <a16:creationId xmlns=""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1" y="0"/>
            <a:ext cx="7480300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說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3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 dirty="0"/>
          </a:p>
        </p:txBody>
      </p:sp>
      <p:sp>
        <p:nvSpPr>
          <p:cNvPr id="12" name="標題 1">
            <a:extLst>
              <a:ext uri="{FF2B5EF4-FFF2-40B4-BE49-F238E27FC236}">
                <a16:creationId xmlns=""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914400"/>
            <a:ext cx="7467601" cy="1572768"/>
          </a:xfrm>
        </p:spPr>
        <p:txBody>
          <a:bodyPr rtlCol="0"/>
          <a:lstStyle>
            <a:lvl1pPr>
              <a:lnSpc>
                <a:spcPts val="4600"/>
              </a:lnSpc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4" name="文字版面配置區 9">
            <a:extLst>
              <a:ext uri="{FF2B5EF4-FFF2-40B4-BE49-F238E27FC236}">
                <a16:creationId xmlns=""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2540000"/>
            <a:ext cx="6591300" cy="3403600"/>
          </a:xfrm>
          <a:prstGeom prst="rect">
            <a:avLst/>
          </a:prstGeom>
        </p:spPr>
        <p:txBody>
          <a:bodyPr rtlCol="0"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zh-TW" altLang="en-US" noProof="0"/>
              <a:t>按一下以編輯文字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rtlCol="0" anchor="ctr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化對角線角落矩形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3682DC1C-463B-4592-91B5-CD42A3FCB1D3}" type="datetime1">
              <a:rPr lang="zh-TW" altLang="en-US" noProof="0" smtClean="0"/>
              <a:t>2023/9/7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5FADE3-B84E-4AF7-91CC-AB47E1A43619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沈浸式調色盤平衡行動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9032"/>
            <a:ext cx="3619501" cy="877824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版面配置區 9">
            <a:extLst>
              <a:ext uri="{FF2B5EF4-FFF2-40B4-BE49-F238E27FC236}">
                <a16:creationId xmlns=""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zh-TW" altLang="en-US" noProof="0"/>
              <a:t>按一下以編輯文字</a:t>
            </a:r>
          </a:p>
        </p:txBody>
      </p:sp>
      <p:sp>
        <p:nvSpPr>
          <p:cNvPr id="7" name="圖片版面配置區 6">
            <a:extLst>
              <a:ext uri="{FF2B5EF4-FFF2-40B4-BE49-F238E27FC236}">
                <a16:creationId xmlns=""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1" y="0"/>
            <a:ext cx="7480300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82DC1C-463B-4592-91B5-CD42A3FCB1D3}" type="datetime1">
              <a:rPr lang="zh-TW" altLang="en-US" noProof="0" smtClean="0"/>
              <a:t>2023/9/7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5FADE3-B84E-4AF7-91CC-AB47E1A43619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3682DC1C-463B-4592-91B5-CD42A3FCB1D3}" type="datetime1">
              <a:rPr lang="zh-TW" altLang="en-US" noProof="0" smtClean="0"/>
              <a:t>2023/9/7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5FADE3-B84E-4AF7-91CC-AB47E1A43619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82DC1C-463B-4592-91B5-CD42A3FCB1D3}" type="datetime1">
              <a:rPr lang="zh-TW" altLang="en-US" noProof="0" smtClean="0"/>
              <a:t>2023/9/7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FC5FADE3-B84E-4AF7-91CC-AB47E1A43619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82DC1C-463B-4592-91B5-CD42A3FCB1D3}" type="datetime1">
              <a:rPr lang="zh-TW" altLang="en-US" noProof="0" smtClean="0"/>
              <a:t>2023/9/7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FC5FADE3-B84E-4AF7-91CC-AB47E1A43619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82DC1C-463B-4592-91B5-CD42A3FCB1D3}" type="datetime1">
              <a:rPr lang="zh-TW" altLang="en-US" noProof="0" smtClean="0"/>
              <a:t>2023/9/7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5FADE3-B84E-4AF7-91CC-AB47E1A43619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82DC1C-463B-4592-91B5-CD42A3FCB1D3}" type="datetime1">
              <a:rPr lang="zh-TW" altLang="en-US" noProof="0" smtClean="0"/>
              <a:t>2023/9/7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5FADE3-B84E-4AF7-91CC-AB47E1A43619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3682DC1C-463B-4592-91B5-CD42A3FCB1D3}" type="datetime1">
              <a:rPr lang="zh-TW" altLang="en-US" noProof="0" smtClean="0"/>
              <a:t>2023/9/7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5FADE3-B84E-4AF7-91CC-AB47E1A43619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zh-TW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3682DC1C-463B-4592-91B5-CD42A3FCB1D3}" type="datetime1">
              <a:rPr lang="zh-TW" altLang="en-US" noProof="0" smtClean="0"/>
              <a:t>2023/9/7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5FADE3-B84E-4AF7-91CC-AB47E1A43619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82DC1C-463B-4592-91B5-CD42A3FCB1D3}" type="datetime1">
              <a:rPr lang="zh-TW" altLang="en-US" noProof="0" smtClean="0"/>
              <a:t>2023/9/7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5FADE3-B84E-4AF7-91CC-AB47E1A43619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82DC1C-463B-4592-91B5-CD42A3FCB1D3}" type="datetime1">
              <a:rPr lang="zh-TW" altLang="en-US" noProof="0" smtClean="0"/>
              <a:t>2023/9/7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5FADE3-B84E-4AF7-91CC-AB47E1A43619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說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3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 dirty="0"/>
          </a:p>
        </p:txBody>
      </p:sp>
      <p:sp>
        <p:nvSpPr>
          <p:cNvPr id="12" name="標題 1">
            <a:extLst>
              <a:ext uri="{FF2B5EF4-FFF2-40B4-BE49-F238E27FC236}">
                <a16:creationId xmlns=""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914400"/>
            <a:ext cx="7467601" cy="1572768"/>
          </a:xfrm>
        </p:spPr>
        <p:txBody>
          <a:bodyPr rtlCol="0"/>
          <a:lstStyle>
            <a:lvl1pPr>
              <a:lnSpc>
                <a:spcPts val="4600"/>
              </a:lnSpc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4" name="文字版面配置區 9">
            <a:extLst>
              <a:ext uri="{FF2B5EF4-FFF2-40B4-BE49-F238E27FC236}">
                <a16:creationId xmlns=""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2540000"/>
            <a:ext cx="6591300" cy="3403600"/>
          </a:xfrm>
          <a:prstGeom prst="rect">
            <a:avLst/>
          </a:prstGeom>
        </p:spPr>
        <p:txBody>
          <a:bodyPr rtlCol="0"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zh-TW" altLang="en-US" noProof="0"/>
              <a:t>按一下以編輯文字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rtlCol="0" anchor="ctr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職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版面配置區 7">
            <a:extLst>
              <a:ext uri="{FF2B5EF4-FFF2-40B4-BE49-F238E27FC236}">
                <a16:creationId xmlns=""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5" cy="1371600"/>
          </a:xfrm>
        </p:spPr>
        <p:txBody>
          <a:bodyPr rtlCol="0"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調色盤自然泉源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按一下以編輯標題</a:t>
            </a:r>
          </a:p>
        </p:txBody>
      </p:sp>
      <p:sp>
        <p:nvSpPr>
          <p:cNvPr id="9" name="圖片版面配置區 8">
            <a:extLst>
              <a:ext uri="{FF2B5EF4-FFF2-40B4-BE49-F238E27FC236}">
                <a16:creationId xmlns=""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8" name="圖片版面配置區 8">
            <a:extLst>
              <a:ext uri="{FF2B5EF4-FFF2-40B4-BE49-F238E27FC236}">
                <a16:creationId xmlns=""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9" name="圖片版面配置區 8">
            <a:extLst>
              <a:ext uri="{FF2B5EF4-FFF2-40B4-BE49-F238E27FC236}">
                <a16:creationId xmlns=""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0" name="圖片版面配置區 8">
            <a:extLst>
              <a:ext uri="{FF2B5EF4-FFF2-40B4-BE49-F238E27FC236}">
                <a16:creationId xmlns=""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1" name="圖片版面配置區 8">
            <a:extLst>
              <a:ext uri="{FF2B5EF4-FFF2-40B4-BE49-F238E27FC236}">
                <a16:creationId xmlns=""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2" name="圖片版面配置區 8">
            <a:extLst>
              <a:ext uri="{FF2B5EF4-FFF2-40B4-BE49-F238E27FC236}">
                <a16:creationId xmlns=""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3" name="圖片版面配置區 8">
            <a:extLst>
              <a:ext uri="{FF2B5EF4-FFF2-40B4-BE49-F238E27FC236}">
                <a16:creationId xmlns=""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4" name="圖片版面配置區 8">
            <a:extLst>
              <a:ext uri="{FF2B5EF4-FFF2-40B4-BE49-F238E27FC236}">
                <a16:creationId xmlns=""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沈浸式調色盤自然泉源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3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9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文字版面配置區 9">
            <a:extLst>
              <a:ext uri="{FF2B5EF4-FFF2-40B4-BE49-F238E27FC236}">
                <a16:creationId xmlns=""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zh-TW" altLang="en-US" noProof="0"/>
              <a:t>按一下以編輯文字</a:t>
            </a:r>
          </a:p>
        </p:txBody>
      </p:sp>
      <p:sp>
        <p:nvSpPr>
          <p:cNvPr id="7" name="圖片版面配置區 6">
            <a:extLst>
              <a:ext uri="{FF2B5EF4-FFF2-40B4-BE49-F238E27FC236}">
                <a16:creationId xmlns=""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1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4" name="直線接點​​(S) 13">
            <a:extLst>
              <a:ext uri="{FF2B5EF4-FFF2-40B4-BE49-F238E27FC236}">
                <a16:creationId xmlns=""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1" y="2415910"/>
            <a:ext cx="4022559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0"/>
            <a:ext cx="3619501" cy="877824"/>
          </a:xfrm>
        </p:spPr>
        <p:txBody>
          <a:bodyPr rtlCol="0"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調色盤節目的明星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69464"/>
            <a:ext cx="3619501" cy="1179576"/>
          </a:xfrm>
        </p:spPr>
        <p:txBody>
          <a:bodyPr rtlCol="0" anchor="t" anchorCtr="0">
            <a:normAutofit/>
          </a:bodyPr>
          <a:lstStyle>
            <a:lvl1pPr>
              <a:lnSpc>
                <a:spcPts val="4000"/>
              </a:lnSpc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按一下以編輯標題</a:t>
            </a:r>
          </a:p>
        </p:txBody>
      </p:sp>
      <p:sp>
        <p:nvSpPr>
          <p:cNvPr id="9" name="圖片版面配置區 8">
            <a:extLst>
              <a:ext uri="{FF2B5EF4-FFF2-40B4-BE49-F238E27FC236}">
                <a16:creationId xmlns=""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8" name="圖片版面配置區 8">
            <a:extLst>
              <a:ext uri="{FF2B5EF4-FFF2-40B4-BE49-F238E27FC236}">
                <a16:creationId xmlns=""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9" name="圖片版面配置區 8">
            <a:extLst>
              <a:ext uri="{FF2B5EF4-FFF2-40B4-BE49-F238E27FC236}">
                <a16:creationId xmlns=""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0" name="圖片版面配置區 8">
            <a:extLst>
              <a:ext uri="{FF2B5EF4-FFF2-40B4-BE49-F238E27FC236}">
                <a16:creationId xmlns=""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1" name="圖片版面配置區 8">
            <a:extLst>
              <a:ext uri="{FF2B5EF4-FFF2-40B4-BE49-F238E27FC236}">
                <a16:creationId xmlns=""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2" name="圖片版面配置區 8">
            <a:extLst>
              <a:ext uri="{FF2B5EF4-FFF2-40B4-BE49-F238E27FC236}">
                <a16:creationId xmlns=""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3" name="圖片版面配置區 8">
            <a:extLst>
              <a:ext uri="{FF2B5EF4-FFF2-40B4-BE49-F238E27FC236}">
                <a16:creationId xmlns=""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4" name="圖片版面配置區 8">
            <a:extLst>
              <a:ext uri="{FF2B5EF4-FFF2-40B4-BE49-F238E27FC236}">
                <a16:creationId xmlns=""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沈浸式調色盤節目的明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1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4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9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1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914400"/>
            <a:ext cx="5638801" cy="1572126"/>
          </a:xfrm>
        </p:spPr>
        <p:txBody>
          <a:bodyPr rtlCol="0" anchor="t" anchorCtr="0">
            <a:noAutofit/>
          </a:bodyPr>
          <a:lstStyle>
            <a:lvl1pP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=""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zh-TW" altLang="en-US" noProof="0"/>
              <a:t>按一下以編輯文字</a:t>
            </a:r>
          </a:p>
        </p:txBody>
      </p:sp>
      <p:sp>
        <p:nvSpPr>
          <p:cNvPr id="7" name="圖片版面配置區 6">
            <a:extLst>
              <a:ext uri="{FF2B5EF4-FFF2-40B4-BE49-F238E27FC236}">
                <a16:creationId xmlns=""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rtlCol="0" anchor="ctr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2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682DC1C-463B-4592-91B5-CD42A3FCB1D3}" type="datetime1">
              <a:rPr lang="zh-TW" altLang="en-US" noProof="0" smtClean="0"/>
              <a:t>2023/9/7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C5FADE3-B84E-4AF7-91CC-AB47E1A43619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2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71AB0A6-5297-4E37-9F04-5CCD3D9B41A4}" type="datetime1">
              <a:rPr lang="zh-TW" altLang="en-US" noProof="0" smtClean="0"/>
              <a:t>2023/9/7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C5FADE3-B84E-4AF7-91CC-AB47E1A43619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2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8CA88A1-160C-437C-8185-A2DAE965A4C1}" type="datetime1">
              <a:rPr lang="zh-TW" altLang="en-US" noProof="0" smtClean="0"/>
              <a:t>2023/9/7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C5FADE3-B84E-4AF7-91CC-AB47E1A43619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2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1EAF8D6-B365-4662-832F-2CCA20BA773D}" type="datetime1">
              <a:rPr lang="zh-TW" altLang="en-US" noProof="0" smtClean="0"/>
              <a:t>2023/9/7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C5FADE3-B84E-4AF7-91CC-AB47E1A43619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  <p:sldLayoutId id="2147483834" r:id="rId3"/>
    <p:sldLayoutId id="2147483835" r:id="rId4"/>
    <p:sldLayoutId id="2147483836" r:id="rId5"/>
    <p:sldLayoutId id="2147483837" r:id="rId6"/>
    <p:sldLayoutId id="2147483838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化對角線角落矩形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682DC1C-463B-4592-91B5-CD42A3FCB1D3}" type="datetime1">
              <a:rPr lang="zh-TW" altLang="en-US" noProof="0" smtClean="0"/>
              <a:t>2023/9/7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C5FADE3-B84E-4AF7-91CC-AB47E1A43619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hf sldNum="0"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luconsensus.cdc.gov.tw/parent/agreement/25567?openExternalBrowser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 descr="曲線的抽象影像">
            <a:extLst>
              <a:ext uri="{FF2B5EF4-FFF2-40B4-BE49-F238E27FC236}">
                <a16:creationId xmlns=""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" b="2"/>
          <a:stretch/>
        </p:blipFill>
        <p:spPr/>
      </p:pic>
      <p:sp>
        <p:nvSpPr>
          <p:cNvPr id="4" name="標題 3">
            <a:extLst>
              <a:ext uri="{FF2B5EF4-FFF2-40B4-BE49-F238E27FC236}">
                <a16:creationId xmlns=""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/>
            </a:r>
            <a:br>
              <a:rPr lang="zh-TW" altLang="en-US" smtClean="0"/>
            </a:b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2422567" y="1116283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花蓮縣化仁國中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673934" y="34319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353789" y="3170361"/>
            <a:ext cx="77183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校園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流感疫苗電子化系統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CVIS</a:t>
            </a:r>
          </a:p>
          <a:p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家長操作指引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417622" y="4091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39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 descr="曲線的抽象影像">
            <a:hlinkClick r:id="rId3"/>
            <a:extLst>
              <a:ext uri="{FF2B5EF4-FFF2-40B4-BE49-F238E27FC236}">
                <a16:creationId xmlns=""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2" b="2"/>
          <a:stretch/>
        </p:blipFill>
        <p:spPr/>
      </p:pic>
      <p:sp>
        <p:nvSpPr>
          <p:cNvPr id="2" name="矩形 1"/>
          <p:cNvSpPr/>
          <p:nvPr/>
        </p:nvSpPr>
        <p:spPr>
          <a:xfrm>
            <a:off x="271604" y="123849"/>
            <a:ext cx="614107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流感疫苗接種意願書電子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化</a:t>
            </a:r>
            <a:endParaRPr lang="en-US" altLang="zh-TW" sz="3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親愛的家長，您好，</a:t>
            </a:r>
          </a:p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本年公費流感疫苗將於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日開打，本校配合本縣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市衛生局合約醫療團隊預計於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112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日為您的子女進行流感疫苗接種服務，特此通知並徵求您的同意。</a:t>
            </a:r>
          </a:p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因應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化及減紙政策，本縣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市與衛生福利部疾病管制署合作推行校園流感疫苗電子化系統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(CIVS)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，改以提供簽署網頁連結網址及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QR code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的方式，導引您進入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CIVS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進行線上意願簽署，只需要用手機掃描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QR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code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即可於線上完成簽署作業，簽署截止期限為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112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星期五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於截止期限前，您都能透過上述方式登入簽署網頁修改接種意願。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94" y="840272"/>
            <a:ext cx="3198326" cy="45309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889687" y="5800512"/>
            <a:ext cx="5069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https://fluconsensus.cdc.gov.tw/parent/agreement/25567?openExternalBrowser=1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 descr="曲線的抽象影像">
            <a:extLst>
              <a:ext uri="{FF2B5EF4-FFF2-40B4-BE49-F238E27FC236}">
                <a16:creationId xmlns=""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" b="2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標題 3">
            <a:extLst>
              <a:ext uri="{FF2B5EF4-FFF2-40B4-BE49-F238E27FC236}">
                <a16:creationId xmlns=""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5034"/>
            <a:ext cx="6581555" cy="1371600"/>
          </a:xfrm>
        </p:spPr>
        <p:txBody>
          <a:bodyPr rtlCol="0" anchor="t" anchorCtr="0">
            <a:normAutofit/>
          </a:bodyPr>
          <a:lstStyle/>
          <a:p>
            <a:pPr rtl="0"/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673934" y="34319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417622" y="4091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85726" y="692625"/>
            <a:ext cx="35091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步驟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手機讀取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QR Code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或簽署網頁連結網址即會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直接連結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CIVS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網站進入此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頁面</a:t>
            </a:r>
          </a:p>
        </p:txBody>
      </p:sp>
      <p:sp>
        <p:nvSpPr>
          <p:cNvPr id="5" name="向右箭號 4"/>
          <p:cNvSpPr/>
          <p:nvPr/>
        </p:nvSpPr>
        <p:spPr>
          <a:xfrm>
            <a:off x="1802690" y="3187151"/>
            <a:ext cx="1792229" cy="61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28197" y="4091648"/>
            <a:ext cx="27930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步驟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輸入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學生身分證號</a:t>
            </a:r>
          </a:p>
        </p:txBody>
      </p:sp>
      <p:sp>
        <p:nvSpPr>
          <p:cNvPr id="21" name="圓角矩形 20"/>
          <p:cNvSpPr/>
          <p:nvPr/>
        </p:nvSpPr>
        <p:spPr>
          <a:xfrm>
            <a:off x="7055893" y="236155"/>
            <a:ext cx="4885899" cy="62465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▓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身分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證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字號輸入完成，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再次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檢視是否正確</a:t>
            </a:r>
            <a:r>
              <a:rPr lang="zh-TW" altLang="en-US" sz="2800" dirty="0" smtClean="0">
                <a:latin typeface="標楷體"/>
                <a:ea typeface="標楷體"/>
              </a:rPr>
              <a:t>。</a:t>
            </a:r>
            <a:endParaRPr lang="en-US" altLang="zh-TW" sz="2800" dirty="0" smtClean="0">
              <a:latin typeface="標楷體"/>
              <a:ea typeface="標楷體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▓勾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選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我已閱讀並同意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「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校園流感疫苗電子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化 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系統」注意事項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及個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資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保護說明。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▓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點選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「開始填寫」</a:t>
            </a: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5" b="8662"/>
          <a:stretch/>
        </p:blipFill>
        <p:spPr>
          <a:xfrm>
            <a:off x="3690072" y="808229"/>
            <a:ext cx="3168593" cy="560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7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 descr="曲線的抽象影像">
            <a:extLst>
              <a:ext uri="{FF2B5EF4-FFF2-40B4-BE49-F238E27FC236}">
                <a16:creationId xmlns=""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" b="2"/>
          <a:stretch/>
        </p:blipFill>
        <p:spPr/>
      </p:pic>
      <p:sp>
        <p:nvSpPr>
          <p:cNvPr id="4" name="標題 3">
            <a:extLst>
              <a:ext uri="{FF2B5EF4-FFF2-40B4-BE49-F238E27FC236}">
                <a16:creationId xmlns=""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5034"/>
            <a:ext cx="6581555" cy="1371600"/>
          </a:xfrm>
        </p:spPr>
        <p:txBody>
          <a:bodyPr rtlCol="0" anchor="t" anchorCtr="0">
            <a:normAutofit/>
          </a:bodyPr>
          <a:lstStyle/>
          <a:p>
            <a:pPr rtl="0"/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673934" y="34319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417622" y="4091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7173850" y="1995883"/>
            <a:ext cx="3936993" cy="36108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▓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點選不同意需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填寫 原因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▓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點選「下一步」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0" b="10564"/>
          <a:stretch/>
        </p:blipFill>
        <p:spPr>
          <a:xfrm>
            <a:off x="892112" y="264518"/>
            <a:ext cx="4572000" cy="6471137"/>
          </a:xfrm>
          <a:prstGeom prst="rect">
            <a:avLst/>
          </a:prstGeom>
        </p:spPr>
      </p:pic>
      <p:sp>
        <p:nvSpPr>
          <p:cNvPr id="14" name="向左箭號 13"/>
          <p:cNvSpPr/>
          <p:nvPr/>
        </p:nvSpPr>
        <p:spPr>
          <a:xfrm>
            <a:off x="4920096" y="2730372"/>
            <a:ext cx="1753837" cy="88626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87" y="819546"/>
            <a:ext cx="34194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2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 descr="曲線的抽象影像">
            <a:extLst>
              <a:ext uri="{FF2B5EF4-FFF2-40B4-BE49-F238E27FC236}">
                <a16:creationId xmlns=""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" b="2"/>
          <a:stretch/>
        </p:blipFill>
        <p:spPr>
          <a:xfrm>
            <a:off x="9771" y="0"/>
            <a:ext cx="12192000" cy="6858000"/>
          </a:xfrm>
        </p:spPr>
      </p:pic>
      <p:sp>
        <p:nvSpPr>
          <p:cNvPr id="4" name="標題 3">
            <a:extLst>
              <a:ext uri="{FF2B5EF4-FFF2-40B4-BE49-F238E27FC236}">
                <a16:creationId xmlns=""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5034"/>
            <a:ext cx="6581555" cy="1371600"/>
          </a:xfrm>
        </p:spPr>
        <p:txBody>
          <a:bodyPr rtlCol="0" anchor="t" anchorCtr="0">
            <a:normAutofit/>
          </a:bodyPr>
          <a:lstStyle/>
          <a:p>
            <a:pPr rtl="0"/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673934" y="34319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417622" y="4091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42542" y="200627"/>
            <a:ext cx="54430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步驟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lvl="0"/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填入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家長姓名、</a:t>
            </a:r>
          </a:p>
          <a:p>
            <a:pPr lvl="0"/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親屬關係及電子信箱</a:t>
            </a:r>
          </a:p>
          <a:p>
            <a:pPr lvl="0"/>
            <a:r>
              <a:rPr lang="zh-TW" altLang="en-US" sz="2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電子信箱為通知家長貴子弟是否完成接種</a:t>
            </a:r>
            <a:r>
              <a:rPr lang="zh-TW" altLang="en-US" sz="2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使用</a:t>
            </a:r>
            <a:endParaRPr lang="en-US" altLang="zh-TW" sz="2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205914" y="202036"/>
            <a:ext cx="5443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步驟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en-US" altLang="zh-TW" sz="2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家長正楷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全名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簽署</a:t>
            </a: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意願書</a:t>
            </a:r>
          </a:p>
          <a:p>
            <a:pPr lvl="0"/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後點選”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送出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”</a:t>
            </a:r>
            <a:endParaRPr lang="en-US" altLang="zh-TW" sz="2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34" y="2127703"/>
            <a:ext cx="4078237" cy="4455467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2" b="10996"/>
          <a:stretch/>
        </p:blipFill>
        <p:spPr>
          <a:xfrm>
            <a:off x="7923972" y="1893398"/>
            <a:ext cx="3168593" cy="4865905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8229602" y="3431969"/>
            <a:ext cx="2541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李大明</a:t>
            </a:r>
            <a:endParaRPr lang="zh-TW" altLang="en-US" sz="6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52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 descr="曲線的抽象影像">
            <a:extLst>
              <a:ext uri="{FF2B5EF4-FFF2-40B4-BE49-F238E27FC236}">
                <a16:creationId xmlns=""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" b="2"/>
          <a:stretch/>
        </p:blipFill>
        <p:spPr/>
      </p:pic>
      <p:sp>
        <p:nvSpPr>
          <p:cNvPr id="4" name="標題 3">
            <a:extLst>
              <a:ext uri="{FF2B5EF4-FFF2-40B4-BE49-F238E27FC236}">
                <a16:creationId xmlns=""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5034"/>
            <a:ext cx="6581555" cy="1371600"/>
          </a:xfrm>
        </p:spPr>
        <p:txBody>
          <a:bodyPr rtlCol="0" anchor="t" anchorCtr="0">
            <a:normAutofit/>
          </a:bodyPr>
          <a:lstStyle/>
          <a:p>
            <a:pPr rtl="0"/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673934" y="34319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417622" y="4091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60020" y="546266"/>
            <a:ext cx="53913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步驟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en-US" altLang="zh-TW" sz="2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完成意願書填寫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若有填寫電子信箱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，系統</a:t>
            </a: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會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發送意願</a:t>
            </a: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書填寫成功郵件</a:t>
            </a:r>
            <a:endParaRPr lang="en-US" altLang="zh-TW" sz="2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60020" y="3431970"/>
            <a:ext cx="53913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新細明體"/>
                <a:ea typeface="新細明體"/>
              </a:rPr>
              <a:t>▓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修改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意願書方法</a:t>
            </a: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意願書填寫完成後若欲修改意願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，可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由下列「修改意願書」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，或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重新掃瞄意願書上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QR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Code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進入修改。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122" r="1028" b="11169"/>
          <a:stretch/>
        </p:blipFill>
        <p:spPr>
          <a:xfrm>
            <a:off x="6993647" y="486890"/>
            <a:ext cx="3636000" cy="6099529"/>
          </a:xfrm>
          <a:prstGeom prst="rect">
            <a:avLst/>
          </a:prstGeom>
        </p:spPr>
      </p:pic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690502"/>
              </p:ext>
            </p:extLst>
          </p:nvPr>
        </p:nvGraphicFramePr>
        <p:xfrm>
          <a:off x="8182101" y="5902039"/>
          <a:ext cx="1377537" cy="460763"/>
        </p:xfrm>
        <a:graphic>
          <a:graphicData uri="http://schemas.openxmlformats.org/drawingml/2006/table">
            <a:tbl>
              <a:tblPr/>
              <a:tblGrid>
                <a:gridCol w="1377537"/>
              </a:tblGrid>
              <a:tr h="46076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向右箭號 14"/>
          <p:cNvSpPr/>
          <p:nvPr/>
        </p:nvSpPr>
        <p:spPr>
          <a:xfrm>
            <a:off x="6366636" y="5907973"/>
            <a:ext cx="1526899" cy="4631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7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 descr="曲線的抽象影像">
            <a:extLst>
              <a:ext uri="{FF2B5EF4-FFF2-40B4-BE49-F238E27FC236}">
                <a16:creationId xmlns=""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" b="2"/>
          <a:stretch/>
        </p:blipFill>
        <p:spPr/>
      </p:pic>
      <p:sp>
        <p:nvSpPr>
          <p:cNvPr id="4" name="標題 3">
            <a:extLst>
              <a:ext uri="{FF2B5EF4-FFF2-40B4-BE49-F238E27FC236}">
                <a16:creationId xmlns=""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5034"/>
            <a:ext cx="6581555" cy="1371600"/>
          </a:xfrm>
        </p:spPr>
        <p:txBody>
          <a:bodyPr rtlCol="0" anchor="t" anchorCtr="0">
            <a:normAutofit/>
          </a:bodyPr>
          <a:lstStyle/>
          <a:p>
            <a:pPr rtl="0"/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673934" y="34319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417622" y="4091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902859" y="407406"/>
            <a:ext cx="568745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恭喜</a:t>
            </a:r>
            <a:r>
              <a:rPr lang="zh-TW" altLang="en-US" sz="6600" dirty="0">
                <a:latin typeface="標楷體" pitchFamily="65" charset="-120"/>
                <a:ea typeface="標楷體" pitchFamily="65" charset="-120"/>
              </a:rPr>
              <a:t>您</a:t>
            </a:r>
            <a:r>
              <a:rPr lang="en-US" altLang="zh-TW" sz="6600" dirty="0" smtClean="0">
                <a:latin typeface="標楷體" pitchFamily="65" charset="-120"/>
                <a:ea typeface="標楷體" pitchFamily="65" charset="-120"/>
              </a:rPr>
              <a:t>!!</a:t>
            </a:r>
          </a:p>
          <a:p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完成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112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年度校園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流感疫苗接種通知書</a:t>
            </a: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如有任何相關問題請電洽健康中心護理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師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                   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03-8543471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轉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141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28" y="749960"/>
            <a:ext cx="4549015" cy="498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6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 descr="曲線的抽象影像">
            <a:extLst>
              <a:ext uri="{FF2B5EF4-FFF2-40B4-BE49-F238E27FC236}">
                <a16:creationId xmlns=""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" b="2"/>
          <a:stretch/>
        </p:blipFill>
        <p:spPr/>
      </p:pic>
      <p:sp>
        <p:nvSpPr>
          <p:cNvPr id="3" name="文字方塊 2"/>
          <p:cNvSpPr txBox="1"/>
          <p:nvPr/>
        </p:nvSpPr>
        <p:spPr>
          <a:xfrm>
            <a:off x="6673934" y="34319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417622" y="4091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624" y="2030680"/>
            <a:ext cx="3240201" cy="45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91300"/>
            <a:ext cx="86808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36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本年度本校辦理流感</a:t>
            </a:r>
            <a:r>
              <a:rPr lang="zh-TW" altLang="en-US" sz="36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疫苗校園</a:t>
            </a:r>
            <a:r>
              <a:rPr lang="zh-TW" altLang="en-US" sz="36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接種日期為：</a:t>
            </a:r>
          </a:p>
          <a:p>
            <a:pPr lvl="0" algn="ctr"/>
            <a:r>
              <a:rPr lang="en-US" altLang="zh-TW" sz="36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112 </a:t>
            </a:r>
            <a:r>
              <a:rPr lang="zh-TW" altLang="en-US" sz="36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年 </a:t>
            </a:r>
            <a:r>
              <a:rPr lang="en-US" altLang="zh-TW" sz="36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10 </a:t>
            </a:r>
            <a:r>
              <a:rPr lang="zh-TW" altLang="en-US" sz="36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月 </a:t>
            </a:r>
            <a:r>
              <a:rPr lang="en-US" altLang="zh-TW" sz="36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36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36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6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0" algn="ctr"/>
            <a:r>
              <a:rPr lang="zh-TW" altLang="en-US" sz="36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當日</a:t>
            </a:r>
            <a:r>
              <a:rPr lang="zh-TW" altLang="en-US" sz="36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請記得攜帶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健保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卡</a:t>
            </a:r>
            <a:r>
              <a:rPr lang="zh-TW" altLang="en-US" sz="36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en-US" sz="36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彙整本校名冊提供媒合院所</a:t>
            </a:r>
          </a:p>
          <a:p>
            <a:pPr lvl="0" algn="ctr"/>
            <a:r>
              <a:rPr lang="zh-TW" altLang="en-US" sz="36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煩請家長於</a:t>
            </a:r>
            <a:r>
              <a:rPr lang="en-US" altLang="zh-TW" sz="36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112</a:t>
            </a:r>
            <a:r>
              <a:rPr lang="zh-TW" altLang="en-US" sz="36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6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36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6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36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日</a:t>
            </a:r>
            <a:endParaRPr lang="en-US" altLang="zh-TW" sz="36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/>
            <a:r>
              <a:rPr lang="en-US" altLang="zh-TW" sz="36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星期五</a:t>
            </a:r>
            <a:r>
              <a:rPr lang="en-US" altLang="zh-TW" sz="36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前，請家長</a:t>
            </a:r>
          </a:p>
          <a:p>
            <a:pPr lvl="0" algn="ctr"/>
            <a:r>
              <a:rPr lang="zh-TW" altLang="en-US" sz="36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完成線上意願書填寫或意願變更</a:t>
            </a:r>
            <a:r>
              <a:rPr lang="zh-TW" altLang="en-US" sz="36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6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/>
            <a:r>
              <a:rPr lang="zh-TW" altLang="en-US" sz="36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謝謝</a:t>
            </a:r>
            <a:r>
              <a:rPr lang="zh-TW" altLang="en-US" sz="36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您的協助</a:t>
            </a:r>
          </a:p>
        </p:txBody>
      </p:sp>
    </p:spTree>
    <p:extLst>
      <p:ext uri="{BB962C8B-B14F-4D97-AF65-F5344CB8AC3E}">
        <p14:creationId xmlns:p14="http://schemas.microsoft.com/office/powerpoint/2010/main" val="37389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78479028_win32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61604586_TF78479028_Win32" id="{9281E0B8-B890-42AA-ACEF-422A9F0D4683}" vid="{C373D09E-E846-4982-8444-518BD5AA520D}"/>
    </a:ext>
  </a:extLst>
</a:theme>
</file>

<file path=ppt/theme/theme2.xml><?xml version="1.0" encoding="utf-8"?>
<a:theme xmlns:a="http://schemas.openxmlformats.org/drawingml/2006/main" name="自然泉源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61604586_TF78479028_Win32" id="{9281E0B8-B890-42AA-ACEF-422A9F0D4683}" vid="{9D52373A-468F-41D4-AFFB-F0952E2403E3}"/>
    </a:ext>
  </a:extLst>
</a:theme>
</file>

<file path=ppt/theme/theme3.xml><?xml version="1.0" encoding="utf-8"?>
<a:theme xmlns:a="http://schemas.openxmlformats.org/drawingml/2006/main" name="節目的明星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61604586_TF78479028_Win32" id="{9281E0B8-B890-42AA-ACEF-422A9F0D4683}" vid="{A1578A78-E0AC-485A-BA59-51D2953297F1}"/>
    </a:ext>
  </a:extLst>
</a:theme>
</file>

<file path=ppt/theme/theme4.xml><?xml version="1.0" encoding="utf-8"?>
<a:theme xmlns:a="http://schemas.openxmlformats.org/drawingml/2006/main" name="娛樂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61604586_TF78479028_Win32" id="{9281E0B8-B890-42AA-ACEF-422A9F0D4683}" vid="{9E2655DD-3B11-4807-B98A-5957267DBCB8}"/>
    </a:ext>
  </a:extLst>
</a:theme>
</file>

<file path=ppt/theme/theme5.xml><?xml version="1.0" encoding="utf-8"?>
<a:theme xmlns:a="http://schemas.openxmlformats.org/drawingml/2006/main" name="沉穩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沉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tf78479028_win32</Template>
  <TotalTime>0</TotalTime>
  <Words>472</Words>
  <Application>Microsoft Office PowerPoint</Application>
  <PresentationFormat>自訂</PresentationFormat>
  <Paragraphs>65</Paragraphs>
  <Slides>8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5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tf78479028_win32</vt:lpstr>
      <vt:lpstr>自然泉源</vt:lpstr>
      <vt:lpstr>節目的明星</vt:lpstr>
      <vt:lpstr>娛樂</vt:lpstr>
      <vt:lpstr>沉穩</vt:lpstr>
      <vt:lpstr> </vt:lpstr>
      <vt:lpstr>PowerPoint 簡報</vt:lpstr>
      <vt:lpstr> </vt:lpstr>
      <vt:lpstr> </vt:lpstr>
      <vt:lpstr> </vt:lpstr>
      <vt:lpstr> </vt:lpstr>
      <vt:lpstr>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2023-08-24T07:21:50Z</dcterms:created>
  <dcterms:modified xsi:type="dcterms:W3CDTF">2023-09-07T04:52:44Z</dcterms:modified>
</cp:coreProperties>
</file>